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handoutMasterIdLst>
    <p:handoutMasterId r:id="rId24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9" r:id="rId15"/>
    <p:sldId id="271" r:id="rId16"/>
    <p:sldId id="270" r:id="rId17"/>
    <p:sldId id="274" r:id="rId18"/>
    <p:sldId id="275" r:id="rId19"/>
    <p:sldId id="276" r:id="rId20"/>
    <p:sldId id="280" r:id="rId21"/>
    <p:sldId id="278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189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039D39-2563-455D-9898-5FD61B9FBD96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804248-2B43-4DFE-9164-8C0B6D095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7497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330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750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327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890059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0332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723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256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873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600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325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60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850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327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13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576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49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442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C4839DB-3FA5-4B20-A407-0C922F893BE3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760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uillaume-rico/SharpIR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://lazerbro.by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2168" y="2542775"/>
            <a:ext cx="9404723" cy="1400530"/>
          </a:xfrm>
        </p:spPr>
        <p:txBody>
          <a:bodyPr/>
          <a:lstStyle/>
          <a:p>
            <a:pPr lvl="1" algn="ctr" defTabSz="457200" rtl="0">
              <a:spcBef>
                <a:spcPct val="0"/>
              </a:spcBef>
            </a:pP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Курсовой проект по </a:t>
            </a:r>
            <a:r>
              <a:rPr lang="ru-RU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схемотехнике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Робот - конструктор”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602514" y="4368800"/>
            <a:ext cx="5768139" cy="2126342"/>
          </a:xfrm>
        </p:spPr>
        <p:txBody>
          <a:bodyPr>
            <a:normAutofit fontScale="77500" lnSpcReduction="20000"/>
          </a:bodyPr>
          <a:lstStyle/>
          <a:p>
            <a:pPr lvl="1" algn="r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r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r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00450" lvl="8" indent="0">
              <a:buNone/>
            </a:pP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гр. 550504 	</a:t>
            </a:r>
            <a:endParaRPr lang="ru-RU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00450" lvl="8" indent="0">
              <a:buNone/>
            </a:pP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Василевский И.А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00450" lvl="8" indent="0">
              <a:buNone/>
            </a:pP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Карачун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А.С. </a:t>
            </a:r>
          </a:p>
        </p:txBody>
      </p:sp>
    </p:spTree>
    <p:extLst>
      <p:ext uri="{BB962C8B-B14F-4D97-AF65-F5344CB8AC3E}">
        <p14:creationId xmlns:p14="http://schemas.microsoft.com/office/powerpoint/2010/main" val="379816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2632" y="113085"/>
            <a:ext cx="11359636" cy="918881"/>
          </a:xfrm>
        </p:spPr>
        <p:txBody>
          <a:bodyPr/>
          <a:lstStyle/>
          <a:p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Видишь робота? -Нет. -И я не вижу. А он есть.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85.jp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92631" y="879565"/>
            <a:ext cx="11772945" cy="580861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12778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5130" y="0"/>
            <a:ext cx="9404723" cy="1400530"/>
          </a:xfrm>
        </p:spPr>
        <p:txBody>
          <a:bodyPr/>
          <a:lstStyle/>
          <a:p>
            <a:pPr algn="ctr"/>
            <a:r>
              <a:rPr lang="ru-RU" dirty="0" smtClean="0"/>
              <a:t>Схема </a:t>
            </a:r>
            <a:r>
              <a:rPr lang="ru-RU" dirty="0"/>
              <a:t>подключения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mage102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553097" y="793400"/>
            <a:ext cx="8459252" cy="5933971"/>
          </a:xfrm>
          <a:prstGeom prst="rect">
            <a:avLst/>
          </a:prstGeom>
          <a:ln/>
        </p:spPr>
      </p:pic>
      <p:pic>
        <p:nvPicPr>
          <p:cNvPr id="5" name="image67.jpg"/>
          <p:cNvPicPr/>
          <p:nvPr/>
        </p:nvPicPr>
        <p:blipFill>
          <a:blip r:embed="rId3"/>
          <a:srcRect t="16440" b="16950"/>
          <a:stretch>
            <a:fillRect/>
          </a:stretch>
        </p:blipFill>
        <p:spPr>
          <a:xfrm rot="16200000">
            <a:off x="-573891" y="2280284"/>
            <a:ext cx="4762500" cy="317373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7767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5130" y="0"/>
            <a:ext cx="9404723" cy="1400530"/>
          </a:xfrm>
        </p:spPr>
        <p:txBody>
          <a:bodyPr/>
          <a:lstStyle/>
          <a:p>
            <a:pPr algn="ctr"/>
            <a:r>
              <a:rPr lang="ru-RU" dirty="0" smtClean="0"/>
              <a:t>Сборка шасси и корпуса</a:t>
            </a:r>
            <a:endParaRPr lang="en-US" dirty="0"/>
          </a:p>
        </p:txBody>
      </p:sp>
      <p:pic>
        <p:nvPicPr>
          <p:cNvPr id="4" name="image103.jp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16593" y="903333"/>
            <a:ext cx="6098540" cy="3431540"/>
          </a:xfrm>
          <a:prstGeom prst="rect">
            <a:avLst/>
          </a:prstGeom>
          <a:ln/>
        </p:spPr>
      </p:pic>
      <p:pic>
        <p:nvPicPr>
          <p:cNvPr id="6" name="image97.jp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548062" y="1114467"/>
            <a:ext cx="6231890" cy="3506470"/>
          </a:xfrm>
          <a:prstGeom prst="rect">
            <a:avLst/>
          </a:prstGeom>
          <a:ln/>
        </p:spPr>
      </p:pic>
      <p:pic>
        <p:nvPicPr>
          <p:cNvPr id="7" name="image110.jpg"/>
          <p:cNvPicPr>
            <a:picLocks noGrp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1370560" y="3230010"/>
            <a:ext cx="5408023" cy="3204122"/>
          </a:xfrm>
          <a:prstGeom prst="rect">
            <a:avLst/>
          </a:prstGeom>
          <a:ln/>
        </p:spPr>
      </p:pic>
      <p:pic>
        <p:nvPicPr>
          <p:cNvPr id="8" name="image29.jpg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6574966" y="3879939"/>
            <a:ext cx="5435086" cy="274787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83871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5130" y="0"/>
            <a:ext cx="9404723" cy="1400530"/>
          </a:xfrm>
        </p:spPr>
        <p:txBody>
          <a:bodyPr/>
          <a:lstStyle/>
          <a:p>
            <a:pPr algn="ctr"/>
            <a:r>
              <a:rPr lang="ru-RU" dirty="0" smtClean="0"/>
              <a:t>Установка основных блоков</a:t>
            </a:r>
            <a:endParaRPr lang="en-US" dirty="0"/>
          </a:p>
        </p:txBody>
      </p:sp>
      <p:pic>
        <p:nvPicPr>
          <p:cNvPr id="4" name="image63.jp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45130" y="897431"/>
            <a:ext cx="6217920" cy="3500120"/>
          </a:xfrm>
          <a:prstGeom prst="rect">
            <a:avLst/>
          </a:prstGeom>
          <a:ln/>
        </p:spPr>
      </p:pic>
      <p:pic>
        <p:nvPicPr>
          <p:cNvPr id="6" name="image36.jp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089105" y="3303304"/>
            <a:ext cx="6111875" cy="3439160"/>
          </a:xfrm>
          <a:prstGeom prst="rect">
            <a:avLst/>
          </a:prstGeom>
          <a:ln/>
        </p:spPr>
      </p:pic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039" y="1270936"/>
            <a:ext cx="3991532" cy="2753109"/>
          </a:xfrm>
        </p:spPr>
      </p:pic>
      <p:pic>
        <p:nvPicPr>
          <p:cNvPr id="9" name="image94.jpg"/>
          <p:cNvPicPr/>
          <p:nvPr/>
        </p:nvPicPr>
        <p:blipFill>
          <a:blip r:embed="rId5"/>
          <a:srcRect l="45153" t="27278" r="25174" b="26168"/>
          <a:stretch>
            <a:fillRect/>
          </a:stretch>
        </p:blipFill>
        <p:spPr>
          <a:xfrm>
            <a:off x="8725990" y="4273218"/>
            <a:ext cx="2221346" cy="204352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37737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602" y="0"/>
            <a:ext cx="9404723" cy="1400530"/>
          </a:xfrm>
        </p:spPr>
        <p:txBody>
          <a:bodyPr/>
          <a:lstStyle/>
          <a:p>
            <a:pPr algn="ctr"/>
            <a:r>
              <a:rPr lang="ru-RU" dirty="0" smtClean="0"/>
              <a:t>Разводка питания и пайка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72.jp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73056" y="849030"/>
            <a:ext cx="8949321" cy="5399369"/>
          </a:xfrm>
          <a:prstGeom prst="rect">
            <a:avLst/>
          </a:prstGeom>
          <a:ln/>
        </p:spPr>
      </p:pic>
      <p:pic>
        <p:nvPicPr>
          <p:cNvPr id="6" name="image64.jp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585422" y="4140927"/>
            <a:ext cx="4301777" cy="249282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0783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5130" y="0"/>
            <a:ext cx="9404723" cy="1400530"/>
          </a:xfrm>
        </p:spPr>
        <p:txBody>
          <a:bodyPr/>
          <a:lstStyle/>
          <a:p>
            <a:pPr algn="ctr"/>
            <a:r>
              <a:rPr lang="ru-RU" dirty="0" smtClean="0"/>
              <a:t>Собранный прототип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mage70.jp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73219" y="731520"/>
            <a:ext cx="11844610" cy="599576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90161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5130" y="0"/>
            <a:ext cx="9404723" cy="1400530"/>
          </a:xfrm>
        </p:spPr>
        <p:txBody>
          <a:bodyPr/>
          <a:lstStyle/>
          <a:p>
            <a:pPr algn="ctr"/>
            <a:r>
              <a:rPr lang="ru-RU" dirty="0" smtClean="0"/>
              <a:t>Собранный робот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69.jp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47683" y="744584"/>
            <a:ext cx="11844020" cy="596151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84350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1608" y="0"/>
            <a:ext cx="9404723" cy="1400530"/>
          </a:xfrm>
        </p:spPr>
        <p:txBody>
          <a:bodyPr/>
          <a:lstStyle/>
          <a:p>
            <a:pPr algn="ctr"/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API </a:t>
            </a:r>
            <a:r>
              <a:rPr lang="ru-RU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робота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41608" y="1190769"/>
            <a:ext cx="10653261" cy="5667231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setupServo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- инициализация сервопривода подключенного к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пину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setupDrives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IN1pin,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IN2pin,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IN3pin,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IN4pin); -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инициализация контроллера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двигатей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IN1pin, IN2pin, IN3pin, IN4pin -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пины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 которым подключен контроллер двигателей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setupSensors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firstIRpin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secondIRpin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thirdIRpin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long model); -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инициализация датчиков расстояния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firstIRpin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secondIRpin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thirdIRpin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аналоговые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пины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 которым подключены датчики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model -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датчика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GP2Y0A02YK0F --&gt; "20150",          GP2Y0A21YK --&gt; "1080", GP2Y0A710K0F --&gt; "100500", GP2YA41SK0F --&gt; "430";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работы с данными датчиками была использована библиотека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SharpIR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turnLeft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- повернуть налево.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turnRight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- повернуть направо.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turnStraight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-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выровнить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колеса.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goStraight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- ехать прямо.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goBack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- ехать назад.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stopDrives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- остановить двигатели.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firstIRDistance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- получить дистанцию до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препядствия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первого датчика в см.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secondIRDistance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- получить дистанцию до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препядствия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 второго датчика в см.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thirdIRDistance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- получить дистанцию до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препядствия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третьего датчика в см.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46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Инструкция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05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Инструкция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15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6057" y="452718"/>
            <a:ext cx="9797143" cy="1400530"/>
          </a:xfrm>
        </p:spPr>
        <p:txBody>
          <a:bodyPr/>
          <a:lstStyle/>
          <a:p>
            <a:r>
              <a:rPr lang="ru-RU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и цели курсового проекта: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66057" y="1853248"/>
            <a:ext cx="11088913" cy="45330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сборка робота-конструктора на базе готового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материала.	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Сборка второго робота(прототипа).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 создание инструкции по сборке с 3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моделями.</a:t>
            </a:r>
          </a:p>
          <a:p>
            <a:pPr marL="0" indent="0">
              <a:buNone/>
            </a:pP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Цели: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олучить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новые знания и умения в освоении работы с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Получить навыки сборки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роботов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Получить умения в написании инструкции по сборке и основной документации к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81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Инструкция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5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5130" y="100021"/>
            <a:ext cx="9404723" cy="1400530"/>
          </a:xfrm>
        </p:spPr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Выводы: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5038" y="800286"/>
            <a:ext cx="11750539" cy="58748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Затраченное время: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Прототипирование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робота на базе готового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конструктора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неделя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Подготовка чертежей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корпуса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неделя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Изготовление корпуса робота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неделя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Сборка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корпуса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робота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неделя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Написание прошивки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робота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неделя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Написание инструкции по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сборке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3 недели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Написание отчета по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неделя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Подготовка к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презентации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неделя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Написание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статьи на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Habrahabr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неделя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8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817095"/>
            <a:ext cx="12192000" cy="801316"/>
          </a:xfrm>
        </p:spPr>
        <p:txBody>
          <a:bodyPr/>
          <a:lstStyle/>
          <a:p>
            <a:pPr algn="ctr"/>
            <a:r>
              <a:rPr lang="ru-RU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Спасибо!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" y="6291944"/>
            <a:ext cx="12192000" cy="566056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 smtClean="0"/>
              <a:t>Ссылка на </a:t>
            </a:r>
            <a:r>
              <a:rPr lang="ru-RU" dirty="0" err="1" smtClean="0"/>
              <a:t>репозиторий</a:t>
            </a:r>
            <a:r>
              <a:rPr lang="ru-RU" dirty="0" smtClean="0"/>
              <a:t>: </a:t>
            </a:r>
            <a:r>
              <a:rPr lang="en-US" dirty="0"/>
              <a:t>https://github.com/Ant0Kr/Circuit-design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3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Ресурсы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6111" y="1712686"/>
            <a:ext cx="10660517" cy="463005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25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8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6114" y="0"/>
            <a:ext cx="10319657" cy="1013225"/>
          </a:xfrm>
        </p:spPr>
        <p:txBody>
          <a:bodyPr/>
          <a:lstStyle/>
          <a:p>
            <a:r>
              <a:rPr lang="ru-RU" sz="4800" dirty="0" smtClean="0"/>
              <a:t>	</a:t>
            </a:r>
            <a:r>
              <a:rPr lang="ru-RU" sz="4000" dirty="0" smtClean="0"/>
              <a:t>Вспомогательное оборудование</a:t>
            </a:r>
            <a:endParaRPr lang="en-US" sz="4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114" y="812801"/>
            <a:ext cx="11916229" cy="5936342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ru-RU" sz="2000" dirty="0"/>
              <a:t>Набор инструментов для </a:t>
            </a:r>
            <a:r>
              <a:rPr lang="ru-RU" sz="2000" dirty="0" smtClean="0"/>
              <a:t>сборки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sz="2000" dirty="0" smtClean="0"/>
              <a:t>Станок по резке оргстекла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3D</a:t>
            </a:r>
            <a:r>
              <a:rPr lang="ru-RU" sz="2000" dirty="0" smtClean="0"/>
              <a:t> – принтер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284" y="1596571"/>
            <a:ext cx="7170098" cy="515257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06" y="2314932"/>
            <a:ext cx="4796472" cy="424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5130" y="220489"/>
            <a:ext cx="9404723" cy="998711"/>
          </a:xfrm>
        </p:spPr>
        <p:txBody>
          <a:bodyPr/>
          <a:lstStyle/>
          <a:p>
            <a:pPr algn="ctr"/>
            <a:r>
              <a:rPr lang="ru-RU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Софт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4800" y="1059544"/>
            <a:ext cx="11596914" cy="550091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3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 Max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AutoCAD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Paint.net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CorelDraw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графические редакторы. Львиная доля всех чертежей была выполнена в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AutoCAD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FlashPrint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программа для печати моделей на 3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принтере.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Fritzing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программа для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виртуального моделирования электрических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цепей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схем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прочего электронного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оборудования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среда разработки под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Arduino.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 Office –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офис, куда же без него.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GitKraken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контроля версий, и удобное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GUI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257" y="2994889"/>
            <a:ext cx="3918748" cy="288988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416" y="2994889"/>
            <a:ext cx="2475734" cy="190351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194" y="3236686"/>
            <a:ext cx="3248202" cy="183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3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69258"/>
            <a:ext cx="9404723" cy="926139"/>
          </a:xfrm>
        </p:spPr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Подготовка чертежей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06400" y="754743"/>
            <a:ext cx="11422743" cy="5791200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	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того чтобы собрать прототип робота, необходимо было сделать чертежи его корпуса. Так же были созданы 3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модели корпусов для ИК датчиков и колесных ступиц.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Имея готовый корпус, были сделаны необходимые измерения для чертежей: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122" y="2061029"/>
            <a:ext cx="4442344" cy="296441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91" y="1814286"/>
            <a:ext cx="6081638" cy="44849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402" y="4316697"/>
            <a:ext cx="4167054" cy="235261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632" y="4433849"/>
            <a:ext cx="2468402" cy="189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9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5130" y="0"/>
            <a:ext cx="9404723" cy="882596"/>
          </a:xfrm>
        </p:spPr>
        <p:txBody>
          <a:bodyPr/>
          <a:lstStyle/>
          <a:p>
            <a:pPr algn="ctr"/>
            <a:r>
              <a:rPr lang="ru-RU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Подготовка корпуса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90286" y="882596"/>
            <a:ext cx="11509828" cy="566334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	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Корпус робота был вырезан из оргстекла , а помогли нам - </a:t>
            </a:r>
            <a:r>
              <a:rPr lang="ru-RU" sz="2400" u="sng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Lazer</a:t>
            </a:r>
            <a:r>
              <a:rPr lang="ru-RU" sz="2400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 </a:t>
            </a:r>
            <a:r>
              <a:rPr lang="ru-RU" sz="24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BROTHERS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29" y="1450143"/>
            <a:ext cx="4346762" cy="313536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30" y="1450144"/>
            <a:ext cx="5225143" cy="498056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750" y="3624430"/>
            <a:ext cx="7351290" cy="308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10025"/>
          </a:xfrm>
        </p:spPr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Подготовка 3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деталей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3486" y="1103087"/>
            <a:ext cx="11161485" cy="53993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Корпуса для ИК датчиков и колесные ступицы были напечатаны на 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3D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принтере в лаборатории 207б-5.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173" y="3187238"/>
            <a:ext cx="5896798" cy="331516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86" y="1913112"/>
            <a:ext cx="6088023" cy="343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31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409</TotalTime>
  <Words>268</Words>
  <Application>Microsoft Office PowerPoint</Application>
  <PresentationFormat>Широкоэкранный</PresentationFormat>
  <Paragraphs>77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8" baseType="lpstr">
      <vt:lpstr>Arial</vt:lpstr>
      <vt:lpstr>Calibri</vt:lpstr>
      <vt:lpstr>Century Gothic</vt:lpstr>
      <vt:lpstr>Times New Roman</vt:lpstr>
      <vt:lpstr>Wingdings 3</vt:lpstr>
      <vt:lpstr>Ион</vt:lpstr>
      <vt:lpstr>Курсовой проект по схемотехнике  “Робот - конструктор”  </vt:lpstr>
      <vt:lpstr>Задачи и цели курсового проекта:</vt:lpstr>
      <vt:lpstr>Ресурсы</vt:lpstr>
      <vt:lpstr>Презентация PowerPoint</vt:lpstr>
      <vt:lpstr> Вспомогательное оборудование</vt:lpstr>
      <vt:lpstr>Софт</vt:lpstr>
      <vt:lpstr>Подготовка чертежей</vt:lpstr>
      <vt:lpstr>Подготовка корпуса</vt:lpstr>
      <vt:lpstr>Подготовка 3D деталей</vt:lpstr>
      <vt:lpstr>Видишь робота? -Нет. -И я не вижу. А он есть.</vt:lpstr>
      <vt:lpstr>Схема подключения</vt:lpstr>
      <vt:lpstr>Сборка шасси и корпуса</vt:lpstr>
      <vt:lpstr>Установка основных блоков</vt:lpstr>
      <vt:lpstr>Разводка питания и пайка</vt:lpstr>
      <vt:lpstr>Собранный прототип</vt:lpstr>
      <vt:lpstr>Собранный робот</vt:lpstr>
      <vt:lpstr>API робота</vt:lpstr>
      <vt:lpstr>Инструкция</vt:lpstr>
      <vt:lpstr>Инструкция</vt:lpstr>
      <vt:lpstr>Инструкция</vt:lpstr>
      <vt:lpstr>Выводы:</vt:lpstr>
      <vt:lpstr>Спасибо!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Windows User</dc:creator>
  <cp:lastModifiedBy>Windows User</cp:lastModifiedBy>
  <cp:revision>26</cp:revision>
  <dcterms:created xsi:type="dcterms:W3CDTF">2017-11-16T07:37:39Z</dcterms:created>
  <dcterms:modified xsi:type="dcterms:W3CDTF">2017-11-23T11:49:28Z</dcterms:modified>
</cp:coreProperties>
</file>